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August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August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385921-A91A-409C-921C-0E0EC1E750EC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ericalearns.net/homesforal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Learns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TIMESHEET REVIEW - VISTA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Holly Whitaker\Pictures\2020 Logo 3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24723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93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Time Sheet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Selecting your site (where you serve)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indent="1588"/>
            <a:r>
              <a:rPr lang="en-US" sz="1400" dirty="0"/>
              <a:t>1) First, select your site or sites by moving them from the </a:t>
            </a:r>
            <a:r>
              <a:rPr lang="en-US" sz="1400" b="1" dirty="0"/>
              <a:t>Available</a:t>
            </a:r>
            <a:r>
              <a:rPr lang="en-US" sz="1400" dirty="0"/>
              <a:t> to the </a:t>
            </a:r>
            <a:r>
              <a:rPr lang="en-US" sz="1400" b="1" dirty="0"/>
              <a:t>Selected</a:t>
            </a:r>
            <a:r>
              <a:rPr lang="en-US" sz="1400" dirty="0"/>
              <a:t> column. </a:t>
            </a:r>
          </a:p>
          <a:p>
            <a:pPr marL="342900" lvl="0" indent="-342900"/>
            <a:endParaRPr lang="en-US" sz="1400" dirty="0"/>
          </a:p>
          <a:p>
            <a:pPr marL="342900" lvl="0" indent="-342900"/>
            <a:r>
              <a:rPr lang="en-US" sz="1400" dirty="0"/>
              <a:t> 2) Next, update your time sheet. There are two ways to do this:</a:t>
            </a:r>
          </a:p>
          <a:p>
            <a:pPr marL="342900" lvl="0" indent="-342900"/>
            <a:endParaRPr lang="en-US" sz="1400" dirty="0"/>
          </a:p>
          <a:p>
            <a:pPr marL="800100" lvl="1" indent="-342900"/>
            <a:r>
              <a:rPr lang="en-US" sz="1400" b="1" dirty="0">
                <a:solidFill>
                  <a:srgbClr val="38C2D5"/>
                </a:solidFill>
              </a:rPr>
              <a:t>Update Each Day Individually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pPr marL="800100" lvl="1" indent="-342900"/>
            <a:r>
              <a:rPr lang="en-US" sz="1400" b="1" dirty="0">
                <a:solidFill>
                  <a:srgbClr val="38C2D5"/>
                </a:solidFill>
              </a:rPr>
              <a:t>Update &amp; Apply to All Days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25000" t="8262" r="25961" b="6553"/>
          <a:stretch/>
        </p:blipFill>
        <p:spPr bwMode="auto">
          <a:xfrm>
            <a:off x="4724400" y="1676400"/>
            <a:ext cx="419100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938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Time Sheet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 did not serve.”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 indent="1588"/>
            <a:r>
              <a:rPr lang="en-US" dirty="0"/>
              <a:t>For each day of the time sheet period, you’ll need to note whether or not you served . If you didn’t serve, click the “I did not serve” checkbox.</a:t>
            </a:r>
          </a:p>
          <a:p>
            <a:pPr lvl="0" indent="1588"/>
            <a:endParaRPr lang="en-US" dirty="0"/>
          </a:p>
          <a:p>
            <a:pPr lvl="0" indent="1588"/>
            <a:r>
              <a:rPr lang="en-US" dirty="0"/>
              <a:t>Select the reason for not serving in the drop down menu. </a:t>
            </a:r>
          </a:p>
          <a:p>
            <a:pPr lvl="0" indent="1588"/>
            <a:endParaRPr lang="en-US" dirty="0"/>
          </a:p>
          <a:p>
            <a:pPr lvl="0" indent="1588"/>
            <a:r>
              <a:rPr lang="en-US" dirty="0"/>
              <a:t>If the reason isn’t </a:t>
            </a:r>
            <a:r>
              <a:rPr lang="en-US" dirty="0" smtClean="0"/>
              <a:t>listed, </a:t>
            </a:r>
            <a:r>
              <a:rPr lang="en-US" dirty="0"/>
              <a:t>let us know </a:t>
            </a:r>
            <a:r>
              <a:rPr lang="en-US" b="1" dirty="0"/>
              <a:t>before </a:t>
            </a:r>
            <a:r>
              <a:rPr lang="en-US" dirty="0"/>
              <a:t>you submit your sheet, we’ll add it.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41346" t="11396" r="29968" b="14245"/>
          <a:stretch/>
        </p:blipFill>
        <p:spPr bwMode="auto">
          <a:xfrm>
            <a:off x="4572000" y="1600200"/>
            <a:ext cx="41148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4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Time Sheet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in and time 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 smtClean="0"/>
              <a:t>For </a:t>
            </a:r>
            <a:r>
              <a:rPr lang="en-US" dirty="0"/>
              <a:t>each day of the time sheet period, you’ll need to use the time in and time out drop down boxes to select the time you arrived and left your site.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42148" t="7122" r="30288" b="4843"/>
          <a:stretch/>
        </p:blipFill>
        <p:spPr bwMode="auto">
          <a:xfrm>
            <a:off x="4724400" y="1600200"/>
            <a:ext cx="3095978" cy="4789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1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3352800" y="409575"/>
            <a:ext cx="5486400" cy="200025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mtClean="0"/>
              <a:t>When to Use Them</a:t>
            </a:r>
            <a:endParaRPr lang="en-US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988484" y="1638671"/>
            <a:ext cx="2918883" cy="230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chemeClr val="tx1"/>
                </a:solidFill>
                <a:latin typeface="+mn-lt"/>
                <a:cs typeface="+mn-cs"/>
              </a:rPr>
              <a:t>VISTA Service</a:t>
            </a:r>
            <a:r>
              <a:rPr lang="en-US" sz="1500" b="1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176184" y="1371600"/>
            <a:ext cx="0" cy="4268788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5013" y="2971800"/>
            <a:ext cx="1036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Line buttom"/>
          <p:cNvCxnSpPr/>
          <p:nvPr/>
        </p:nvCxnSpPr>
        <p:spPr>
          <a:xfrm>
            <a:off x="890203" y="4733164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877358" y="4072222"/>
            <a:ext cx="2918883" cy="230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/>
                </a:solidFill>
                <a:latin typeface="+mn-lt"/>
                <a:cs typeface="+mn-cs"/>
              </a:rPr>
              <a:t>Training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 bwMode="auto">
          <a:xfrm>
            <a:off x="4361499" y="2209337"/>
            <a:ext cx="4630101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You will use this most often – </a:t>
            </a:r>
            <a:r>
              <a:rPr lang="en-US" sz="1200" dirty="0" smtClean="0">
                <a:solidFill>
                  <a:schemeClr val="tx1"/>
                </a:solidFill>
              </a:rPr>
              <a:t>any </a:t>
            </a:r>
            <a:r>
              <a:rPr lang="en-US" sz="1200" dirty="0" smtClean="0">
                <a:solidFill>
                  <a:schemeClr val="tx1"/>
                </a:solidFill>
              </a:rPr>
              <a:t>service activity </a:t>
            </a:r>
            <a:r>
              <a:rPr lang="en-US" sz="1200" dirty="0" smtClean="0">
                <a:solidFill>
                  <a:schemeClr val="tx1"/>
                </a:solidFill>
              </a:rPr>
              <a:t>related </a:t>
            </a:r>
            <a:r>
              <a:rPr lang="en-US" sz="1200" dirty="0" smtClean="0">
                <a:solidFill>
                  <a:schemeClr val="tx1"/>
                </a:solidFill>
              </a:rPr>
              <a:t>to your </a:t>
            </a:r>
            <a:r>
              <a:rPr lang="en-US" sz="1200" dirty="0" smtClean="0">
                <a:solidFill>
                  <a:schemeClr val="tx1"/>
                </a:solidFill>
              </a:rPr>
              <a:t>site and VAD </a:t>
            </a:r>
            <a:r>
              <a:rPr lang="en-US" sz="1200" dirty="0" smtClean="0">
                <a:solidFill>
                  <a:schemeClr val="tx1"/>
                </a:solidFill>
              </a:rPr>
              <a:t>will be logged as service hours. </a:t>
            </a:r>
            <a:endParaRPr lang="en-US" sz="1200" dirty="0">
              <a:solidFill>
                <a:schemeClr val="tx1"/>
              </a:solidFill>
            </a:endParaRPr>
          </a:p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812801" y="831530"/>
            <a:ext cx="3235625" cy="395437"/>
            <a:chOff x="1779379" y="1383715"/>
            <a:chExt cx="1625371" cy="297319"/>
          </a:xfrm>
          <a:solidFill>
            <a:srgbClr val="E74D61"/>
          </a:solidFill>
        </p:grpSpPr>
        <p:sp>
          <p:nvSpPr>
            <p:cNvPr id="19" name="Rounded Rectangle 18"/>
            <p:cNvSpPr/>
            <p:nvPr/>
          </p:nvSpPr>
          <p:spPr>
            <a:xfrm>
              <a:off x="1779379" y="1383715"/>
              <a:ext cx="1625371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/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 bwMode="auto">
            <a:xfrm>
              <a:off x="1779379" y="1424423"/>
              <a:ext cx="1625371" cy="185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9pPr>
            </a:lstStyle>
            <a:p>
              <a:pPr algn="ctr" defTabSz="914400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Category</a:t>
              </a:r>
            </a:p>
          </p:txBody>
        </p:sp>
      </p:grp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4368801" y="812858"/>
            <a:ext cx="3235625" cy="395437"/>
            <a:chOff x="1779379" y="1383715"/>
            <a:chExt cx="1625371" cy="297319"/>
          </a:xfrm>
          <a:solidFill>
            <a:srgbClr val="1FB0BF"/>
          </a:solidFill>
        </p:grpSpPr>
        <p:sp>
          <p:nvSpPr>
            <p:cNvPr id="22" name="Rounded Rectangle 21"/>
            <p:cNvSpPr/>
            <p:nvPr/>
          </p:nvSpPr>
          <p:spPr>
            <a:xfrm>
              <a:off x="1779379" y="1383715"/>
              <a:ext cx="1625371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Placeholder 3"/>
            <p:cNvSpPr txBox="1">
              <a:spLocks/>
            </p:cNvSpPr>
            <p:nvPr/>
          </p:nvSpPr>
          <p:spPr bwMode="auto">
            <a:xfrm>
              <a:off x="1779379" y="1424423"/>
              <a:ext cx="1625371" cy="185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9pPr>
            </a:lstStyle>
            <a:p>
              <a:pPr algn="ctr" defTabSz="914400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When to use it.</a:t>
              </a:r>
            </a:p>
          </p:txBody>
        </p:sp>
      </p:grpSp>
      <p:sp>
        <p:nvSpPr>
          <p:cNvPr id="24" name="Text Placeholder 3"/>
          <p:cNvSpPr txBox="1">
            <a:spLocks/>
          </p:cNvSpPr>
          <p:nvPr/>
        </p:nvSpPr>
        <p:spPr bwMode="auto">
          <a:xfrm>
            <a:off x="4176185" y="3114637"/>
            <a:ext cx="4967816" cy="147732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Homes for All: </a:t>
            </a:r>
            <a:r>
              <a:rPr lang="en-US" sz="1200" dirty="0" smtClean="0">
                <a:solidFill>
                  <a:schemeClr val="tx1"/>
                </a:solidFill>
              </a:rPr>
              <a:t>Any </a:t>
            </a:r>
            <a:r>
              <a:rPr lang="en-US" sz="1200" dirty="0" smtClean="0">
                <a:solidFill>
                  <a:schemeClr val="tx1"/>
                </a:solidFill>
              </a:rPr>
              <a:t>time you are doing something with Homes for All, KCCVS, or CNCS. </a:t>
            </a:r>
          </a:p>
          <a:p>
            <a:pPr algn="l" defTabSz="1031626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Examples – this training, AmeriCorps Launch, MLK Day, Spring Service Project, etc. 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l" defTabSz="1031626"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algn="l" defTabSz="1031626"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Site Specific: </a:t>
            </a:r>
            <a:r>
              <a:rPr lang="en-US" sz="1200" dirty="0" smtClean="0">
                <a:solidFill>
                  <a:schemeClr val="tx1"/>
                </a:solidFill>
              </a:rPr>
              <a:t>Any time your site offers a training opportunity.</a:t>
            </a:r>
          </a:p>
          <a:p>
            <a:pPr algn="l" defTabSz="1031626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Example: Grant writing workshop</a:t>
            </a:r>
            <a:endParaRPr lang="en-US" sz="1200" dirty="0">
              <a:solidFill>
                <a:schemeClr val="tx1"/>
              </a:solidFill>
            </a:endParaRPr>
          </a:p>
          <a:p>
            <a:pPr algn="l" defTabSz="1031626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" name="Straight Line buttom"/>
          <p:cNvCxnSpPr/>
          <p:nvPr/>
        </p:nvCxnSpPr>
        <p:spPr>
          <a:xfrm>
            <a:off x="865347" y="7162800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9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Time Sheet (cont.)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Hours you won’t receive credit for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After you’ve allocated all the time you spent serving, you’ll  need to account for any time leftover (i.e. lunch, break, doctor’s appointment, etc.). You’ll see this time listed under the </a:t>
            </a:r>
            <a:r>
              <a:rPr lang="en-US" b="1" dirty="0">
                <a:solidFill>
                  <a:srgbClr val="38C2D5"/>
                </a:solidFill>
              </a:rPr>
              <a:t>Hours you won’t receive credit for section </a:t>
            </a:r>
            <a:r>
              <a:rPr lang="en-US" dirty="0"/>
              <a:t>at the bottom of each day.</a:t>
            </a:r>
            <a:endParaRPr lang="en-US" b="1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42916" t="68530" r="30937" b="8847"/>
          <a:stretch/>
        </p:blipFill>
        <p:spPr bwMode="auto">
          <a:xfrm>
            <a:off x="4876800" y="1676400"/>
            <a:ext cx="3932237" cy="1913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27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988484" y="1638671"/>
            <a:ext cx="2918883" cy="230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/>
                </a:solidFill>
                <a:latin typeface="+mn-lt"/>
                <a:cs typeface="+mn-cs"/>
              </a:rPr>
              <a:t>Break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1981200"/>
            <a:ext cx="1036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Line buttom"/>
          <p:cNvCxnSpPr/>
          <p:nvPr/>
        </p:nvCxnSpPr>
        <p:spPr>
          <a:xfrm>
            <a:off x="914400" y="2895997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988484" y="2533464"/>
            <a:ext cx="2918883" cy="23083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/>
                </a:solidFill>
                <a:latin typeface="+mn-lt"/>
                <a:cs typeface="+mn-cs"/>
              </a:rPr>
              <a:t>Lunch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68800" y="1661011"/>
            <a:ext cx="67056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Mid-morning coffee run? Smoke break? Categorize them here.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812801" y="831530"/>
            <a:ext cx="3235625" cy="395437"/>
            <a:chOff x="1779379" y="1383715"/>
            <a:chExt cx="1625371" cy="297319"/>
          </a:xfrm>
          <a:solidFill>
            <a:srgbClr val="E74D61"/>
          </a:solidFill>
        </p:grpSpPr>
        <p:sp>
          <p:nvSpPr>
            <p:cNvPr id="11" name="Rounded Rectangle 10"/>
            <p:cNvSpPr/>
            <p:nvPr/>
          </p:nvSpPr>
          <p:spPr>
            <a:xfrm>
              <a:off x="1779379" y="1383715"/>
              <a:ext cx="1625371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/>
            </a:p>
          </p:txBody>
        </p:sp>
        <p:sp>
          <p:nvSpPr>
            <p:cNvPr id="12" name="Text Placeholder 3"/>
            <p:cNvSpPr txBox="1">
              <a:spLocks/>
            </p:cNvSpPr>
            <p:nvPr/>
          </p:nvSpPr>
          <p:spPr bwMode="auto">
            <a:xfrm>
              <a:off x="1779379" y="1424423"/>
              <a:ext cx="1625371" cy="185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9pPr>
            </a:lstStyle>
            <a:p>
              <a:pPr algn="ctr" defTabSz="914400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Hours Not Receiving Credit For</a:t>
              </a: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4368801" y="812858"/>
            <a:ext cx="3235625" cy="395437"/>
            <a:chOff x="1779379" y="1383715"/>
            <a:chExt cx="1625371" cy="297319"/>
          </a:xfrm>
          <a:solidFill>
            <a:srgbClr val="1FB0BF"/>
          </a:solidFill>
        </p:grpSpPr>
        <p:sp>
          <p:nvSpPr>
            <p:cNvPr id="14" name="Rounded Rectangle 13"/>
            <p:cNvSpPr/>
            <p:nvPr/>
          </p:nvSpPr>
          <p:spPr>
            <a:xfrm>
              <a:off x="1779379" y="1383715"/>
              <a:ext cx="1625371" cy="29731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316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/>
            </a:p>
          </p:txBody>
        </p:sp>
        <p:sp>
          <p:nvSpPr>
            <p:cNvPr id="15" name="Text Placeholder 3"/>
            <p:cNvSpPr txBox="1">
              <a:spLocks/>
            </p:cNvSpPr>
            <p:nvPr/>
          </p:nvSpPr>
          <p:spPr bwMode="auto">
            <a:xfrm>
              <a:off x="1779379" y="1424423"/>
              <a:ext cx="1625371" cy="1851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 anchor="ctr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Roboto Condensed" pitchFamily="2" charset="0"/>
                  <a:ea typeface="FontAwesome" pitchFamily="2" charset="0"/>
                  <a:cs typeface="FontAwesome" pitchFamily="2" charset="0"/>
                </a:defRPr>
              </a:lvl9pPr>
            </a:lstStyle>
            <a:p>
              <a:pPr algn="ctr" defTabSz="914400">
                <a:spcBef>
                  <a:spcPct val="20000"/>
                </a:spcBef>
                <a:buFont typeface="Arial" charset="0"/>
                <a:buNone/>
              </a:pPr>
              <a:r>
                <a:rPr lang="en-US" altLang="en-US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Program Policy</a:t>
              </a:r>
            </a:p>
          </p:txBody>
        </p:sp>
      </p:grp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4383109" y="2555989"/>
            <a:ext cx="6705600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031626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Reminder – your lunch [half] hour does not count as time served.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Time 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 your work (copy + paste)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 indent="1588"/>
            <a:r>
              <a:rPr lang="en-US" sz="1400" dirty="0"/>
              <a:t>This save links shows up after each day.</a:t>
            </a:r>
          </a:p>
          <a:p>
            <a:pPr lvl="0" indent="1588"/>
            <a:endParaRPr lang="en-US" sz="1400" dirty="0"/>
          </a:p>
          <a:p>
            <a:pPr lvl="0" indent="1588"/>
            <a:r>
              <a:rPr lang="en-US" sz="1400" b="1" dirty="0">
                <a:solidFill>
                  <a:srgbClr val="38C2D5"/>
                </a:solidFill>
              </a:rPr>
              <a:t>Option 1:</a:t>
            </a:r>
            <a:r>
              <a:rPr lang="en-US" sz="1400" b="1" dirty="0"/>
              <a:t> </a:t>
            </a:r>
            <a:r>
              <a:rPr lang="en-US" sz="1400" dirty="0"/>
              <a:t>Save and continue completing your time sheet now. (Note: It’s not required to click “Save” for each day.”</a:t>
            </a:r>
          </a:p>
          <a:p>
            <a:pPr lvl="0" indent="1588"/>
            <a:endParaRPr lang="en-US" sz="1400" b="1" dirty="0"/>
          </a:p>
          <a:p>
            <a:pPr lvl="0" indent="1588"/>
            <a:r>
              <a:rPr lang="en-US" sz="1400" b="1" dirty="0">
                <a:solidFill>
                  <a:srgbClr val="38C2D5"/>
                </a:solidFill>
              </a:rPr>
              <a:t>Option 2:</a:t>
            </a:r>
            <a:r>
              <a:rPr lang="en-US" sz="1400" dirty="0"/>
              <a:t> Save and continue completing your sheet later.</a:t>
            </a:r>
            <a:endParaRPr lang="en-US" sz="1400" b="1" dirty="0"/>
          </a:p>
          <a:p>
            <a:pPr marL="0" indent="0">
              <a:buNone/>
            </a:pPr>
            <a:r>
              <a:rPr lang="en-US" dirty="0" smtClean="0"/>
              <a:t>-----------------------------------</a:t>
            </a:r>
          </a:p>
          <a:p>
            <a:pPr marL="0" indent="0">
              <a:buNone/>
            </a:pPr>
            <a:r>
              <a:rPr lang="en-US" sz="1500" dirty="0"/>
              <a:t>Once clicked, a window will open allowing you to choose the day or days you would like to past the current information to, and click </a:t>
            </a:r>
            <a:r>
              <a:rPr lang="en-US" sz="1500" b="1" dirty="0">
                <a:solidFill>
                  <a:srgbClr val="38C2D5"/>
                </a:solidFill>
              </a:rPr>
              <a:t>Save &amp; Apply</a:t>
            </a:r>
            <a:r>
              <a:rPr lang="en-US" sz="1500" dirty="0">
                <a:solidFill>
                  <a:srgbClr val="38C2D5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45192" t="72935" r="32211" b="17094"/>
          <a:stretch/>
        </p:blipFill>
        <p:spPr bwMode="auto">
          <a:xfrm>
            <a:off x="4800600" y="1600200"/>
            <a:ext cx="39624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/>
          <a:srcRect l="32852" t="28775" r="33974" b="24786"/>
          <a:stretch/>
        </p:blipFill>
        <p:spPr bwMode="auto">
          <a:xfrm>
            <a:off x="5334000" y="3505200"/>
            <a:ext cx="3124200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589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Time Sheet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Totals for the period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38C2D5"/>
                </a:solidFill>
              </a:rPr>
              <a:t>Totals for the Period</a:t>
            </a:r>
            <a:r>
              <a:rPr lang="en-US" dirty="0"/>
              <a:t>, at the bottom of the sheet, summarizes all of your hours. </a:t>
            </a:r>
            <a:r>
              <a:rPr lang="en-US" b="1" dirty="0">
                <a:solidFill>
                  <a:srgbClr val="F4184C"/>
                </a:solidFill>
              </a:rPr>
              <a:t>Review it </a:t>
            </a:r>
            <a:r>
              <a:rPr lang="en-US" dirty="0"/>
              <a:t>to make sure you’ve recorded everything.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40865" t="26781" r="30128" b="7977"/>
          <a:stretch/>
        </p:blipFill>
        <p:spPr bwMode="auto">
          <a:xfrm>
            <a:off x="4953000" y="1600200"/>
            <a:ext cx="3710252" cy="4713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617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Time Sheet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Submit your time sheet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After you’ve reviewed your time, sign your sheet at the bottom and click </a:t>
            </a:r>
            <a:r>
              <a:rPr lang="en-US" b="1" dirty="0"/>
              <a:t>Authorize and Submit to Your Supervisor for </a:t>
            </a:r>
            <a:r>
              <a:rPr lang="en-US" b="1" dirty="0" smtClean="0"/>
              <a:t>Approval.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August 9,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9"/>
          <a:stretch/>
        </p:blipFill>
        <p:spPr bwMode="auto">
          <a:xfrm>
            <a:off x="4800600" y="2438400"/>
            <a:ext cx="3932237" cy="17719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6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14401" y="1774371"/>
            <a:ext cx="2181398" cy="2340429"/>
          </a:xfrm>
          <a:prstGeom prst="roundRect">
            <a:avLst/>
          </a:prstGeom>
          <a:solidFill>
            <a:srgbClr val="38C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/>
              <a:t>Need Help? </a:t>
            </a:r>
            <a:endParaRPr lang="ar-EG" sz="2400" dirty="0"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1" y="1774371"/>
            <a:ext cx="4800600" cy="2340429"/>
          </a:xfrm>
          <a:prstGeom prst="roundRect">
            <a:avLst/>
          </a:prstGeom>
          <a:solidFill>
            <a:schemeClr val="bg1"/>
          </a:solidFill>
          <a:ln>
            <a:solidFill>
              <a:srgbClr val="38C2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2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2007158"/>
            <a:ext cx="38493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EMAIL: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hwhitaker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@hhck.org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PHONE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: 502.223.1834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 ext. 103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4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</a:p>
          <a:p>
            <a:endParaRPr lang="en-US" dirty="0"/>
          </a:p>
          <a:p>
            <a:r>
              <a:rPr lang="en-US" dirty="0" smtClean="0"/>
              <a:t>Using it</a:t>
            </a:r>
          </a:p>
          <a:p>
            <a:endParaRPr lang="en-US" dirty="0"/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0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Friday, August 9,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C:\Users\Holly Whitaker\AppData\Local\Microsoft\Windows\INetCache\IE\BCSQ6609\GettingStart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7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www.americalearns.net/homesforall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2276" t="7692" r="22436" b="29630"/>
          <a:stretch/>
        </p:blipFill>
        <p:spPr bwMode="auto">
          <a:xfrm>
            <a:off x="4419600" y="1371600"/>
            <a:ext cx="4572000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4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the left, click </a:t>
            </a:r>
            <a:r>
              <a:rPr lang="en-US" b="1" dirty="0" smtClean="0"/>
              <a:t>View and Update Profile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Here you can:</a:t>
            </a:r>
          </a:p>
          <a:p>
            <a:pPr lvl="1"/>
            <a:r>
              <a:rPr lang="en-US" dirty="0" smtClean="0"/>
              <a:t>Update email + password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5321" t="8262" r="14102" b="6837"/>
          <a:stretch/>
        </p:blipFill>
        <p:spPr bwMode="auto">
          <a:xfrm>
            <a:off x="4572000" y="3200400"/>
            <a:ext cx="4057650" cy="350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24359" t="7692" r="59370" b="12696"/>
          <a:stretch/>
        </p:blipFill>
        <p:spPr bwMode="auto">
          <a:xfrm>
            <a:off x="1219200" y="2743200"/>
            <a:ext cx="19050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1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3244334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time </a:t>
            </a:r>
            <a:r>
              <a:rPr lang="en-US" sz="8000" dirty="0">
                <a:solidFill>
                  <a:srgbClr val="38C2D5"/>
                </a:solidFill>
                <a:latin typeface="AvantGarde Md BT" panose="020B0602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sheets</a:t>
            </a:r>
            <a:endParaRPr lang="ar-EG" sz="8000" dirty="0">
              <a:solidFill>
                <a:srgbClr val="38C2D5"/>
              </a:solidFill>
              <a:latin typeface="AvantGarde Md BT" panose="020B0602020202020204" pitchFamily="34" charset="0"/>
              <a:ea typeface="Open Sans Extrabold" panose="020B09060308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Timesheet Dashboard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you 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Time sheet period</a:t>
            </a:r>
          </a:p>
          <a:p>
            <a:pPr marL="457200" indent="-457200">
              <a:buAutoNum type="arabicPeriod"/>
            </a:pPr>
            <a:r>
              <a:rPr lang="en-US" dirty="0" smtClean="0"/>
              <a:t>Where you are table</a:t>
            </a:r>
          </a:p>
          <a:p>
            <a:pPr marL="0" lvl="0" indent="0">
              <a:buNone/>
            </a:pPr>
            <a:r>
              <a:rPr lang="en-US" dirty="0" smtClean="0"/>
              <a:t>-</a:t>
            </a:r>
            <a:r>
              <a:rPr lang="en-US" sz="1400" dirty="0"/>
              <a:t>This table will help you stay on-top of your service term by showing you: </a:t>
            </a:r>
          </a:p>
          <a:p>
            <a:pPr lvl="0"/>
            <a:endParaRPr lang="en-US" sz="1400" dirty="0"/>
          </a:p>
          <a:p>
            <a:pPr marL="569913" lvl="0" indent="-285750"/>
            <a:r>
              <a:rPr lang="en-US" sz="1400" dirty="0" smtClean="0"/>
              <a:t>Average </a:t>
            </a:r>
            <a:r>
              <a:rPr lang="en-US" sz="1400" dirty="0"/>
              <a:t>Hours Needed Each Week to Successfully Complete your Program</a:t>
            </a:r>
          </a:p>
          <a:p>
            <a:pPr marL="569913" lvl="0" indent="-285750"/>
            <a:r>
              <a:rPr lang="en-US" sz="1400" dirty="0"/>
              <a:t>Approved </a:t>
            </a:r>
            <a:r>
              <a:rPr lang="en-US" sz="1400" dirty="0" smtClean="0"/>
              <a:t>Hours </a:t>
            </a:r>
            <a:endParaRPr lang="en-US" sz="1400" dirty="0"/>
          </a:p>
          <a:p>
            <a:pPr marL="569913" lvl="0" indent="-285750"/>
            <a:r>
              <a:rPr lang="en-US" sz="1400" dirty="0"/>
              <a:t>Pending Hours (hour not yet reviewed and accepted by supervisors/staff)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Content Placeholder 15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40547" t="19089" r="28525" b="5982"/>
          <a:stretch/>
        </p:blipFill>
        <p:spPr bwMode="auto">
          <a:xfrm>
            <a:off x="4724401" y="1752600"/>
            <a:ext cx="3446014" cy="4637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89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Timesheet Dashboard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Viewing and opening time sheets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4. </a:t>
            </a:r>
            <a:r>
              <a:rPr lang="en-US" dirty="0"/>
              <a:t>View Submitted Sheets </a:t>
            </a:r>
            <a:br>
              <a:rPr lang="en-US" dirty="0"/>
            </a:br>
            <a:r>
              <a:rPr lang="en-US" sz="1400" dirty="0" smtClean="0"/>
              <a:t>-Here </a:t>
            </a:r>
            <a:r>
              <a:rPr lang="en-US" sz="1400" dirty="0"/>
              <a:t>you can view any previously submitted time sheets by selecting the time sheet period you wish to view from the drop down menu</a:t>
            </a:r>
            <a:r>
              <a:rPr lang="en-US" sz="1400" b="1" dirty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5. Submit Time Sheets</a:t>
            </a:r>
          </a:p>
          <a:p>
            <a:pPr marL="0" lvl="0" indent="0">
              <a:buNone/>
            </a:pPr>
            <a:r>
              <a:rPr lang="en-US" sz="1400" dirty="0" smtClean="0"/>
              <a:t>-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Here you’ll find any new and continued time. Click on the time period of the time sheet to open it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>6. Edit + Resubmit Time </a:t>
            </a:r>
          </a:p>
          <a:p>
            <a:pPr marL="0" lvl="0" indent="0">
              <a:buNone/>
            </a:pPr>
            <a:r>
              <a:rPr lang="en-US" sz="1500" dirty="0" smtClean="0"/>
              <a:t>-</a:t>
            </a:r>
            <a:r>
              <a:rPr lang="en-US" sz="1500" dirty="0"/>
              <a:t>Any time sheets that have been  returned for editing will appear under the section.  Click on the time sheet to open it, make any edits, and re-submit.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4" descr="C:\Users\CHRIST~1\AppData\Local\Temp\SNAGHTML1a0591f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706983" cy="41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Your Time Sheet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the time sheet you’d like to work 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To get started, simply click on the link for the time sheet you would like to work 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C:\Users\CHRIST~1\AppData\Local\Temp\SNAGHTML378a531d.PNG">
            <a:extLst>
              <a:ext uri="{FF2B5EF4-FFF2-40B4-BE49-F238E27FC236}">
                <a16:creationId xmlns:a16="http://schemas.microsoft.com/office/drawing/2014/main" xmlns="" id="{8895C42D-B47D-4500-8347-30ED9024F68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25" y="2057400"/>
            <a:ext cx="4553675" cy="25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178</TotalTime>
  <Words>688</Words>
  <Application>Microsoft Office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America Learns</vt:lpstr>
      <vt:lpstr>Agenda</vt:lpstr>
      <vt:lpstr>PowerPoint Presentation</vt:lpstr>
      <vt:lpstr>Log in</vt:lpstr>
      <vt:lpstr>Access Your Profile</vt:lpstr>
      <vt:lpstr>PowerPoint Presentation</vt:lpstr>
      <vt:lpstr>Timesheet Dashboard</vt:lpstr>
      <vt:lpstr>Timesheet Dashboard (cont.)</vt:lpstr>
      <vt:lpstr>Completing Your Time Sheet</vt:lpstr>
      <vt:lpstr>Completing Your Time Sheet (cont.)</vt:lpstr>
      <vt:lpstr>Completing Your Time Sheet (cont.)</vt:lpstr>
      <vt:lpstr>Completing Your Time Sheet (cont.)</vt:lpstr>
      <vt:lpstr>PowerPoint Presentation</vt:lpstr>
      <vt:lpstr>Completing Your Time Sheet (cont.)</vt:lpstr>
      <vt:lpstr>PowerPoint Presentation</vt:lpstr>
      <vt:lpstr>Completing Your Time Sheet</vt:lpstr>
      <vt:lpstr>Submitting Your Time Sheet (cont.)</vt:lpstr>
      <vt:lpstr>Submitting Your Time Sheet (cont.)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Learns</dc:title>
  <dc:creator>Holly Whitaker</dc:creator>
  <cp:lastModifiedBy>Holly Whitaker</cp:lastModifiedBy>
  <cp:revision>13</cp:revision>
  <dcterms:created xsi:type="dcterms:W3CDTF">2019-08-09T14:57:48Z</dcterms:created>
  <dcterms:modified xsi:type="dcterms:W3CDTF">2019-08-09T17:56:16Z</dcterms:modified>
</cp:coreProperties>
</file>