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6" y="-12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25AA31-8155-4DBC-9738-915769B07DF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25AA31-8155-4DBC-9738-915769B07DF5}"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4F531DE-348F-4CD7-9C8A-F18306B7DB8E}" type="datetimeFigureOut">
              <a:rPr lang="en-US" smtClean="0"/>
              <a:t>8/12/2019</a:t>
            </a:fld>
            <a:endParaRPr lang="en-US" dirty="0"/>
          </a:p>
        </p:txBody>
      </p:sp>
      <p:sp>
        <p:nvSpPr>
          <p:cNvPr id="9" name="Slide Number Placeholder 8"/>
          <p:cNvSpPr>
            <a:spLocks noGrp="1"/>
          </p:cNvSpPr>
          <p:nvPr>
            <p:ph type="sldNum" sz="quarter" idx="11"/>
          </p:nvPr>
        </p:nvSpPr>
        <p:spPr/>
        <p:txBody>
          <a:bodyPr/>
          <a:lstStyle/>
          <a:p>
            <a:fld id="{0625AA31-8155-4DBC-9738-915769B07DF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625AA31-8155-4DBC-9738-915769B07DF5}"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4F531DE-348F-4CD7-9C8A-F18306B7DB8E}" type="datetimeFigureOut">
              <a:rPr lang="en-US" smtClean="0"/>
              <a:t>8/12/2019</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ventplanningblueprint.com/winning-clients-with-the-perfect-event-planning-portfoli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ventplanningblueprint.com/cours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Event PLANNING 101</a:t>
            </a:r>
            <a:endParaRPr lang="en-US" dirty="0"/>
          </a:p>
        </p:txBody>
      </p:sp>
      <p:sp>
        <p:nvSpPr>
          <p:cNvPr id="3" name="Subtitle 2"/>
          <p:cNvSpPr>
            <a:spLocks noGrp="1"/>
          </p:cNvSpPr>
          <p:nvPr>
            <p:ph type="subTitle" idx="1"/>
          </p:nvPr>
        </p:nvSpPr>
        <p:spPr/>
        <p:txBody>
          <a:bodyPr/>
          <a:lstStyle/>
          <a:p>
            <a:r>
              <a:rPr lang="en-US" dirty="0" smtClean="0"/>
              <a:t>How to throw a unforgettable bash</a:t>
            </a:r>
            <a:endParaRPr lang="en-US" dirty="0"/>
          </a:p>
        </p:txBody>
      </p:sp>
    </p:spTree>
    <p:extLst>
      <p:ext uri="{BB962C8B-B14F-4D97-AF65-F5344CB8AC3E}">
        <p14:creationId xmlns:p14="http://schemas.microsoft.com/office/powerpoint/2010/main" val="4011253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Step 3 – It’s not what you know, but who you know.</a:t>
            </a:r>
            <a:endParaRPr lang="en-US" dirty="0"/>
          </a:p>
        </p:txBody>
      </p:sp>
      <p:sp>
        <p:nvSpPr>
          <p:cNvPr id="3" name="Content Placeholder 2"/>
          <p:cNvSpPr>
            <a:spLocks noGrp="1"/>
          </p:cNvSpPr>
          <p:nvPr>
            <p:ph idx="1"/>
          </p:nvPr>
        </p:nvSpPr>
        <p:spPr/>
        <p:txBody>
          <a:bodyPr/>
          <a:lstStyle/>
          <a:p>
            <a:r>
              <a:rPr lang="en-US" dirty="0"/>
              <a:t>In event planning, networking is key so go to networking events, hand out business cards and let everyone know you’re an event planner! Wherever you go, hand out business cards and collect contact information for the people you meet. </a:t>
            </a:r>
          </a:p>
        </p:txBody>
      </p:sp>
    </p:spTree>
    <p:extLst>
      <p:ext uri="{BB962C8B-B14F-4D97-AF65-F5344CB8AC3E}">
        <p14:creationId xmlns:p14="http://schemas.microsoft.com/office/powerpoint/2010/main" val="316342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4 – Create an </a:t>
            </a:r>
            <a:r>
              <a:rPr lang="en-US" b="1" dirty="0">
                <a:hlinkClick r:id="rId2"/>
              </a:rPr>
              <a:t>event portfolio</a:t>
            </a:r>
            <a:endParaRPr lang="en-US" dirty="0"/>
          </a:p>
        </p:txBody>
      </p:sp>
      <p:sp>
        <p:nvSpPr>
          <p:cNvPr id="3" name="Content Placeholder 2"/>
          <p:cNvSpPr>
            <a:spLocks noGrp="1"/>
          </p:cNvSpPr>
          <p:nvPr>
            <p:ph idx="1"/>
          </p:nvPr>
        </p:nvSpPr>
        <p:spPr/>
        <p:txBody>
          <a:bodyPr/>
          <a:lstStyle/>
          <a:p>
            <a:r>
              <a:rPr lang="en-US" dirty="0" smtClean="0"/>
              <a:t>Take photos and save everything like </a:t>
            </a:r>
            <a:r>
              <a:rPr lang="en-US" dirty="0"/>
              <a:t>brochures, and invitations of the events you’ve planned. Organize each piece online </a:t>
            </a:r>
            <a:r>
              <a:rPr lang="en-US" dirty="0" smtClean="0"/>
              <a:t>to </a:t>
            </a:r>
            <a:r>
              <a:rPr lang="en-US" dirty="0"/>
              <a:t>easily present your experience and share your stories. </a:t>
            </a:r>
          </a:p>
        </p:txBody>
      </p:sp>
    </p:spTree>
    <p:extLst>
      <p:ext uri="{BB962C8B-B14F-4D97-AF65-F5344CB8AC3E}">
        <p14:creationId xmlns:p14="http://schemas.microsoft.com/office/powerpoint/2010/main" val="434638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5 – Take an event course.</a:t>
            </a:r>
            <a:endParaRPr lang="en-US" dirty="0"/>
          </a:p>
        </p:txBody>
      </p:sp>
      <p:sp>
        <p:nvSpPr>
          <p:cNvPr id="3" name="Content Placeholder 2"/>
          <p:cNvSpPr>
            <a:spLocks noGrp="1"/>
          </p:cNvSpPr>
          <p:nvPr>
            <p:ph idx="1"/>
          </p:nvPr>
        </p:nvSpPr>
        <p:spPr/>
        <p:txBody>
          <a:bodyPr/>
          <a:lstStyle/>
          <a:p>
            <a:r>
              <a:rPr lang="en-US" dirty="0"/>
              <a:t>Your success as an event planner is based on your event experience and knowledge. Taking a </a:t>
            </a:r>
            <a:r>
              <a:rPr lang="en-US" b="1" dirty="0">
                <a:hlinkClick r:id="rId2"/>
              </a:rPr>
              <a:t>professional course</a:t>
            </a:r>
            <a:r>
              <a:rPr lang="en-US" dirty="0"/>
              <a:t> helps you gain credibility, teaches you about industry trends, and helps you establish contacts within the industry.</a:t>
            </a:r>
          </a:p>
        </p:txBody>
      </p:sp>
    </p:spTree>
    <p:extLst>
      <p:ext uri="{BB962C8B-B14F-4D97-AF65-F5344CB8AC3E}">
        <p14:creationId xmlns:p14="http://schemas.microsoft.com/office/powerpoint/2010/main" val="299196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6 – Create a </a:t>
            </a:r>
            <a:r>
              <a:rPr lang="en-US" b="1" dirty="0" smtClean="0"/>
              <a:t>plan</a:t>
            </a:r>
            <a:endParaRPr lang="en-US" dirty="0"/>
          </a:p>
        </p:txBody>
      </p:sp>
      <p:sp>
        <p:nvSpPr>
          <p:cNvPr id="3" name="Content Placeholder 2"/>
          <p:cNvSpPr>
            <a:spLocks noGrp="1"/>
          </p:cNvSpPr>
          <p:nvPr>
            <p:ph idx="1"/>
          </p:nvPr>
        </p:nvSpPr>
        <p:spPr/>
        <p:txBody>
          <a:bodyPr/>
          <a:lstStyle/>
          <a:p>
            <a:r>
              <a:rPr lang="en-US" dirty="0" smtClean="0"/>
              <a:t>Look at the past events your location hosted and ask questions?</a:t>
            </a:r>
          </a:p>
          <a:p>
            <a:r>
              <a:rPr lang="en-US" dirty="0" smtClean="0"/>
              <a:t>What worked</a:t>
            </a:r>
          </a:p>
          <a:p>
            <a:r>
              <a:rPr lang="en-US" dirty="0" smtClean="0"/>
              <a:t>What did not work</a:t>
            </a:r>
          </a:p>
          <a:p>
            <a:r>
              <a:rPr lang="en-US" dirty="0" smtClean="0"/>
              <a:t>What silent auction items did they like/not like</a:t>
            </a:r>
          </a:p>
          <a:p>
            <a:r>
              <a:rPr lang="en-US" dirty="0" smtClean="0"/>
              <a:t>Was the food ok?</a:t>
            </a:r>
          </a:p>
          <a:p>
            <a:r>
              <a:rPr lang="en-US" dirty="0" smtClean="0"/>
              <a:t>Venue  - was it too big/too small or perfect</a:t>
            </a:r>
            <a:endParaRPr lang="en-US" dirty="0"/>
          </a:p>
        </p:txBody>
      </p:sp>
    </p:spTree>
    <p:extLst>
      <p:ext uri="{BB962C8B-B14F-4D97-AF65-F5344CB8AC3E}">
        <p14:creationId xmlns:p14="http://schemas.microsoft.com/office/powerpoint/2010/main" val="177870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Step 7 – </a:t>
            </a:r>
            <a:r>
              <a:rPr lang="en-US" b="1" dirty="0" smtClean="0"/>
              <a:t>Media	</a:t>
            </a:r>
            <a:endParaRPr lang="en-US" dirty="0"/>
          </a:p>
        </p:txBody>
      </p:sp>
      <p:sp>
        <p:nvSpPr>
          <p:cNvPr id="3" name="Content Placeholder 2"/>
          <p:cNvSpPr>
            <a:spLocks noGrp="1"/>
          </p:cNvSpPr>
          <p:nvPr>
            <p:ph idx="1"/>
          </p:nvPr>
        </p:nvSpPr>
        <p:spPr/>
        <p:txBody>
          <a:bodyPr/>
          <a:lstStyle/>
          <a:p>
            <a:r>
              <a:rPr lang="en-US" dirty="0" smtClean="0"/>
              <a:t>If you plan to advertise your event you need to contact the media early – the “feel Good” spots fill up fast. </a:t>
            </a:r>
          </a:p>
          <a:p>
            <a:r>
              <a:rPr lang="en-US" dirty="0" smtClean="0"/>
              <a:t>You may also want to put in on the online community boards</a:t>
            </a:r>
            <a:endParaRPr lang="en-US" dirty="0"/>
          </a:p>
        </p:txBody>
      </p:sp>
      <p:pic>
        <p:nvPicPr>
          <p:cNvPr id="3075" name="Picture 3" descr="C:\Users\Ryan O'Callaghan\AppData\Local\Microsoft\Windows\INetCache\IE\6DMNYU8C\news-flash[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581400"/>
            <a:ext cx="264795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345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lstStyle/>
          <a:p>
            <a:r>
              <a:rPr lang="en-US" b="1" dirty="0"/>
              <a:t>Step 8 – Start a budget</a:t>
            </a:r>
            <a:endParaRPr lang="en-US" dirty="0"/>
          </a:p>
        </p:txBody>
      </p:sp>
      <p:sp>
        <p:nvSpPr>
          <p:cNvPr id="3" name="Content Placeholder 2"/>
          <p:cNvSpPr>
            <a:spLocks noGrp="1"/>
          </p:cNvSpPr>
          <p:nvPr>
            <p:ph idx="1"/>
          </p:nvPr>
        </p:nvSpPr>
        <p:spPr>
          <a:xfrm>
            <a:off x="457200" y="2438400"/>
            <a:ext cx="8305800" cy="3687763"/>
          </a:xfrm>
        </p:spPr>
        <p:txBody>
          <a:bodyPr/>
          <a:lstStyle/>
          <a:p>
            <a:endParaRPr lang="en-US" dirty="0"/>
          </a:p>
        </p:txBody>
      </p:sp>
      <p:pic>
        <p:nvPicPr>
          <p:cNvPr id="4098" name="Picture 2" descr="C:\Users\Ryan O'Callaghan\AppData\Local\Microsoft\Windows\INetCache\IE\XB35VAA3\money-clipart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1888" y="3143860"/>
            <a:ext cx="1920875"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Ryan O'Callaghan\AppData\Local\Microsoft\Windows\INetCache\IE\ICLZU37T\Stacks_of_mone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0625" y="2759685"/>
            <a:ext cx="3228975"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575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9 – Marketing</a:t>
            </a:r>
            <a:endParaRPr lang="en-US" dirty="0"/>
          </a:p>
        </p:txBody>
      </p:sp>
      <p:sp>
        <p:nvSpPr>
          <p:cNvPr id="3" name="Content Placeholder 2"/>
          <p:cNvSpPr>
            <a:spLocks noGrp="1"/>
          </p:cNvSpPr>
          <p:nvPr>
            <p:ph idx="1"/>
          </p:nvPr>
        </p:nvSpPr>
        <p:spPr/>
        <p:txBody>
          <a:bodyPr/>
          <a:lstStyle/>
          <a:p>
            <a:r>
              <a:rPr lang="en-US" dirty="0"/>
              <a:t>Create </a:t>
            </a:r>
            <a:r>
              <a:rPr lang="en-US" dirty="0" smtClean="0"/>
              <a:t>or update the website and </a:t>
            </a:r>
            <a:r>
              <a:rPr lang="en-US" dirty="0"/>
              <a:t>social media </a:t>
            </a:r>
            <a:r>
              <a:rPr lang="en-US" dirty="0" smtClean="0"/>
              <a:t>accounts. Print invitations and posters.</a:t>
            </a:r>
          </a:p>
          <a:p>
            <a:r>
              <a:rPr lang="en-US" dirty="0" smtClean="0"/>
              <a:t>Let people know about the event</a:t>
            </a:r>
            <a:endParaRPr lang="en-US" dirty="0"/>
          </a:p>
        </p:txBody>
      </p:sp>
    </p:spTree>
    <p:extLst>
      <p:ext uri="{BB962C8B-B14F-4D97-AF65-F5344CB8AC3E}">
        <p14:creationId xmlns:p14="http://schemas.microsoft.com/office/powerpoint/2010/main" val="2356535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10 – Develop your network</a:t>
            </a:r>
            <a:endParaRPr lang="en-US" dirty="0"/>
          </a:p>
        </p:txBody>
      </p:sp>
      <p:sp>
        <p:nvSpPr>
          <p:cNvPr id="3" name="Content Placeholder 2"/>
          <p:cNvSpPr>
            <a:spLocks noGrp="1"/>
          </p:cNvSpPr>
          <p:nvPr>
            <p:ph idx="1"/>
          </p:nvPr>
        </p:nvSpPr>
        <p:spPr/>
        <p:txBody>
          <a:bodyPr/>
          <a:lstStyle/>
          <a:p>
            <a:r>
              <a:rPr lang="en-US" dirty="0" smtClean="0"/>
              <a:t>Do you have donors who own businesses that you can use? </a:t>
            </a:r>
          </a:p>
          <a:p>
            <a:r>
              <a:rPr lang="en-US" dirty="0" smtClean="0"/>
              <a:t>Get input on suppliers</a:t>
            </a:r>
          </a:p>
          <a:p>
            <a:r>
              <a:rPr lang="en-US" dirty="0" smtClean="0"/>
              <a:t>Network, network, network!!!!!!</a:t>
            </a:r>
            <a:endParaRPr lang="en-US" dirty="0"/>
          </a:p>
        </p:txBody>
      </p:sp>
    </p:spTree>
    <p:extLst>
      <p:ext uri="{BB962C8B-B14F-4D97-AF65-F5344CB8AC3E}">
        <p14:creationId xmlns:p14="http://schemas.microsoft.com/office/powerpoint/2010/main" val="2987729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b="1" dirty="0" smtClean="0">
                <a:latin typeface="Bahnschrift" panose="020B0502040204020203" pitchFamily="34" charset="0"/>
              </a:rPr>
              <a:t>Yvette Davis</a:t>
            </a:r>
          </a:p>
          <a:p>
            <a:pPr marL="0" indent="0" algn="ctr">
              <a:buNone/>
            </a:pPr>
            <a:r>
              <a:rPr lang="en-US" sz="4800" b="1" dirty="0" smtClean="0">
                <a:latin typeface="Bahnschrift" panose="020B0502040204020203" pitchFamily="34" charset="0"/>
              </a:rPr>
              <a:t>Development Coordinator</a:t>
            </a:r>
          </a:p>
          <a:p>
            <a:pPr marL="0" indent="0" algn="ctr">
              <a:buNone/>
            </a:pPr>
            <a:r>
              <a:rPr lang="en-US" sz="4800" b="1" dirty="0" smtClean="0">
                <a:latin typeface="Bahnschrift" panose="020B0502040204020203" pitchFamily="34" charset="0"/>
              </a:rPr>
              <a:t>Lexington Rescue Mission</a:t>
            </a:r>
          </a:p>
          <a:p>
            <a:pPr marL="0" indent="0" algn="ctr">
              <a:buNone/>
            </a:pPr>
            <a:r>
              <a:rPr lang="en-US" sz="4800" b="1" dirty="0" smtClean="0">
                <a:latin typeface="Bahnschrift" panose="020B0502040204020203" pitchFamily="34" charset="0"/>
              </a:rPr>
              <a:t>(859) 523-1660</a:t>
            </a:r>
            <a:endParaRPr lang="en-US" sz="4800" b="1" dirty="0">
              <a:latin typeface="Bahnschrift" panose="020B0502040204020203" pitchFamily="34" charset="0"/>
            </a:endParaRPr>
          </a:p>
        </p:txBody>
      </p:sp>
    </p:spTree>
    <p:extLst>
      <p:ext uri="{BB962C8B-B14F-4D97-AF65-F5344CB8AC3E}">
        <p14:creationId xmlns:p14="http://schemas.microsoft.com/office/powerpoint/2010/main" val="3615368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56455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8153400" cy="4649055"/>
          </a:xfrm>
        </p:spPr>
        <p:txBody>
          <a:bodyPr>
            <a:normAutofit/>
          </a:bodyPr>
          <a:lstStyle/>
          <a:p>
            <a:r>
              <a:rPr lang="en-US" dirty="0"/>
              <a:t>Being an event planner is all about throwing the most awesome shindig ever, right? For sure. But the job involves way more than venue selection and decor decisions. </a:t>
            </a:r>
          </a:p>
          <a:p>
            <a:endParaRPr lang="en-US" dirty="0"/>
          </a:p>
        </p:txBody>
      </p:sp>
      <p:pic>
        <p:nvPicPr>
          <p:cNvPr id="1026" name="Picture 2" descr="C:\Users\Ryan O'Callaghan\AppData\Local\Microsoft\Windows\INetCache\IE\ICLZU37T\party-plann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388" y="3492645"/>
            <a:ext cx="4976812" cy="2755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179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Event Planning 101</a:t>
            </a:r>
            <a:endParaRPr lang="en-US" dirty="0"/>
          </a:p>
        </p:txBody>
      </p:sp>
      <p:sp>
        <p:nvSpPr>
          <p:cNvPr id="3" name="Content Placeholder 2"/>
          <p:cNvSpPr>
            <a:spLocks noGrp="1"/>
          </p:cNvSpPr>
          <p:nvPr>
            <p:ph idx="1"/>
          </p:nvPr>
        </p:nvSpPr>
        <p:spPr/>
        <p:txBody>
          <a:bodyPr/>
          <a:lstStyle/>
          <a:p>
            <a:r>
              <a:rPr lang="en-US" b="1" dirty="0"/>
              <a:t>What does an event planner actually do?	</a:t>
            </a:r>
          </a:p>
          <a:p>
            <a:r>
              <a:rPr lang="en-US" dirty="0"/>
              <a:t>It’s an event planner’s job to ensure everything related to an event is taken care of, from idea conception to programming and day-of logistics. An event planner is charged with creating experiences and bringing visions to life, which means stirring multiple pots.</a:t>
            </a:r>
          </a:p>
          <a:p>
            <a:endParaRPr lang="en-US" dirty="0"/>
          </a:p>
        </p:txBody>
      </p:sp>
    </p:spTree>
    <p:extLst>
      <p:ext uri="{BB962C8B-B14F-4D97-AF65-F5344CB8AC3E}">
        <p14:creationId xmlns:p14="http://schemas.microsoft.com/office/powerpoint/2010/main" val="1154605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1. Meeting with clients</a:t>
            </a:r>
          </a:p>
          <a:p>
            <a:r>
              <a:rPr lang="en-US" dirty="0"/>
              <a:t>2. Scouting locations</a:t>
            </a:r>
          </a:p>
          <a:p>
            <a:r>
              <a:rPr lang="en-US" dirty="0"/>
              <a:t>3. Soliciting bids </a:t>
            </a:r>
          </a:p>
          <a:p>
            <a:r>
              <a:rPr lang="en-US" dirty="0"/>
              <a:t>4. Managing vendor relationships and client communications</a:t>
            </a:r>
          </a:p>
          <a:p>
            <a:r>
              <a:rPr lang="en-US" dirty="0"/>
              <a:t>5. Establishing and negotiating contracts, and managing budgets are all part of the drill, as are setting and managing clients’, board members and vendors’ expectations. It’s not always for the faint of heart.</a:t>
            </a:r>
          </a:p>
          <a:p>
            <a:endParaRPr lang="en-US" dirty="0"/>
          </a:p>
        </p:txBody>
      </p:sp>
    </p:spTree>
    <p:extLst>
      <p:ext uri="{BB962C8B-B14F-4D97-AF65-F5344CB8AC3E}">
        <p14:creationId xmlns:p14="http://schemas.microsoft.com/office/powerpoint/2010/main" val="3131405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1265238"/>
          </a:xfrm>
        </p:spPr>
        <p:txBody>
          <a:bodyPr>
            <a:noAutofit/>
          </a:bodyPr>
          <a:lstStyle/>
          <a:p>
            <a:r>
              <a:rPr lang="en-US" sz="3200" b="1" dirty="0" smtClean="0"/>
              <a:t/>
            </a:r>
            <a:br>
              <a:rPr lang="en-US" sz="3200" b="1" dirty="0" smtClean="0"/>
            </a:br>
            <a:r>
              <a:rPr lang="en-US" sz="3200" b="1" dirty="0" smtClean="0"/>
              <a:t>Are </a:t>
            </a:r>
            <a:r>
              <a:rPr lang="en-US" sz="3200" b="1" dirty="0"/>
              <a:t>there other titles with similar </a:t>
            </a:r>
            <a:r>
              <a:rPr lang="en-US" sz="3200" b="1" dirty="0" smtClean="0"/>
              <a:t>responsibilities?</a:t>
            </a:r>
            <a:r>
              <a:rPr lang="en-US" sz="3200" dirty="0"/>
              <a:t/>
            </a:r>
            <a:br>
              <a:rPr lang="en-US" sz="3200" dirty="0"/>
            </a:br>
            <a:endParaRPr lang="en-US" sz="3200" dirty="0"/>
          </a:p>
        </p:txBody>
      </p:sp>
      <p:sp>
        <p:nvSpPr>
          <p:cNvPr id="3" name="Content Placeholder 2"/>
          <p:cNvSpPr>
            <a:spLocks noGrp="1"/>
          </p:cNvSpPr>
          <p:nvPr>
            <p:ph idx="1"/>
          </p:nvPr>
        </p:nvSpPr>
        <p:spPr/>
        <p:txBody>
          <a:bodyPr/>
          <a:lstStyle/>
          <a:p>
            <a:r>
              <a:rPr lang="en-US" dirty="0"/>
              <a:t>Directors of events, event producers and event managers may have similar responsibilities, though “planner” and “producer” imply creative direction while “manager” implies implementation. But it depends on the company. At smaller companies, one person, regardless of her title, typically handles the </a:t>
            </a:r>
            <a:r>
              <a:rPr lang="en-US" dirty="0" smtClean="0"/>
              <a:t>vision.</a:t>
            </a:r>
            <a:endParaRPr lang="en-US" dirty="0"/>
          </a:p>
        </p:txBody>
      </p:sp>
    </p:spTree>
    <p:extLst>
      <p:ext uri="{BB962C8B-B14F-4D97-AF65-F5344CB8AC3E}">
        <p14:creationId xmlns:p14="http://schemas.microsoft.com/office/powerpoint/2010/main" val="59833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sz="3600" b="1" dirty="0" smtClean="0"/>
              <a:t/>
            </a:r>
            <a:br>
              <a:rPr lang="en-US" sz="3600" b="1" dirty="0" smtClean="0"/>
            </a:br>
            <a:r>
              <a:rPr lang="en-US" sz="3600" b="1" dirty="0" smtClean="0"/>
              <a:t>What </a:t>
            </a:r>
            <a:r>
              <a:rPr lang="en-US" sz="3600" b="1" dirty="0"/>
              <a:t>do I need to get ahead in this position?</a:t>
            </a:r>
            <a:r>
              <a:rPr lang="en-US" sz="3600" dirty="0"/>
              <a:t/>
            </a:r>
            <a:br>
              <a:rPr lang="en-US" sz="3600" dirty="0"/>
            </a:br>
            <a:endParaRPr lang="en-US" sz="3600" dirty="0"/>
          </a:p>
        </p:txBody>
      </p:sp>
      <p:sp>
        <p:nvSpPr>
          <p:cNvPr id="3" name="Content Placeholder 2"/>
          <p:cNvSpPr>
            <a:spLocks noGrp="1"/>
          </p:cNvSpPr>
          <p:nvPr>
            <p:ph idx="1"/>
          </p:nvPr>
        </p:nvSpPr>
        <p:spPr/>
        <p:txBody>
          <a:bodyPr/>
          <a:lstStyle/>
          <a:p>
            <a:r>
              <a:rPr lang="en-US" dirty="0"/>
              <a:t>Be passionate about what you </a:t>
            </a:r>
            <a:r>
              <a:rPr lang="en-US" dirty="0" smtClean="0"/>
              <a:t>do.</a:t>
            </a:r>
          </a:p>
          <a:p>
            <a:r>
              <a:rPr lang="en-US" dirty="0" smtClean="0"/>
              <a:t> </a:t>
            </a:r>
            <a:r>
              <a:rPr lang="en-US" dirty="0"/>
              <a:t>Event planning is stressful—tons of people are relying on you to deliver the goods, figuratively and literally, on an important day. </a:t>
            </a:r>
            <a:endParaRPr lang="en-US" dirty="0" smtClean="0"/>
          </a:p>
          <a:p>
            <a:r>
              <a:rPr lang="en-US" dirty="0" smtClean="0"/>
              <a:t>Loving </a:t>
            </a:r>
            <a:r>
              <a:rPr lang="en-US" dirty="0"/>
              <a:t>your job will help you give it everything you’ve got.</a:t>
            </a:r>
          </a:p>
          <a:p>
            <a:r>
              <a:rPr lang="en-US" dirty="0"/>
              <a:t>It also helps to master the art of multitasking and be </a:t>
            </a:r>
            <a:r>
              <a:rPr lang="en-US" dirty="0" smtClean="0"/>
              <a:t>proactive.</a:t>
            </a:r>
            <a:endParaRPr lang="en-US" dirty="0"/>
          </a:p>
          <a:p>
            <a:endParaRPr lang="en-US" dirty="0"/>
          </a:p>
        </p:txBody>
      </p:sp>
    </p:spTree>
    <p:extLst>
      <p:ext uri="{BB962C8B-B14F-4D97-AF65-F5344CB8AC3E}">
        <p14:creationId xmlns:p14="http://schemas.microsoft.com/office/powerpoint/2010/main" val="2133202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 Steps to Get Started</a:t>
            </a:r>
            <a:br>
              <a:rPr lang="en-US" dirty="0"/>
            </a:br>
            <a:endParaRPr lang="en-US" dirty="0"/>
          </a:p>
        </p:txBody>
      </p:sp>
      <p:sp>
        <p:nvSpPr>
          <p:cNvPr id="3" name="Content Placeholder 2"/>
          <p:cNvSpPr>
            <a:spLocks noGrp="1"/>
          </p:cNvSpPr>
          <p:nvPr>
            <p:ph idx="1"/>
          </p:nvPr>
        </p:nvSpPr>
        <p:spPr/>
        <p:txBody>
          <a:bodyPr/>
          <a:lstStyle/>
          <a:p>
            <a:r>
              <a:rPr lang="en-US" b="1" dirty="0"/>
              <a:t>Step 1 – Volunteer</a:t>
            </a:r>
            <a:r>
              <a:rPr lang="en-US" dirty="0"/>
              <a:t> for caterers, florists, at nonprofits, or work for an established event planner. Your long-term success in event planning will be based on the experience that you bring to your clients. That means, if you’re thinking about getting started as an event planner, you should understand what an event planner does and what skills are needed.</a:t>
            </a:r>
          </a:p>
        </p:txBody>
      </p:sp>
    </p:spTree>
    <p:extLst>
      <p:ext uri="{BB962C8B-B14F-4D97-AF65-F5344CB8AC3E}">
        <p14:creationId xmlns:p14="http://schemas.microsoft.com/office/powerpoint/2010/main" val="123262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t>Step </a:t>
            </a:r>
            <a:r>
              <a:rPr lang="en-US" b="1" dirty="0"/>
              <a:t>2 – Take on more responsibility</a:t>
            </a:r>
            <a:r>
              <a:rPr lang="en-US" dirty="0"/>
              <a:t>. Become </a:t>
            </a:r>
            <a:r>
              <a:rPr lang="en-US" dirty="0" smtClean="0"/>
              <a:t> </a:t>
            </a:r>
            <a:r>
              <a:rPr lang="en-US" dirty="0"/>
              <a:t>a fundraising chair </a:t>
            </a:r>
            <a:r>
              <a:rPr lang="en-US" dirty="0" smtClean="0"/>
              <a:t>for your nonprofit</a:t>
            </a:r>
            <a:endParaRPr lang="en-US" dirty="0"/>
          </a:p>
        </p:txBody>
      </p:sp>
      <p:pic>
        <p:nvPicPr>
          <p:cNvPr id="2051" name="Picture 3" descr="C:\Users\Ryan O'Callaghan\AppData\Local\Microsoft\Windows\INetCache\IE\ICLZU37T\4986290249_f7fb7c2742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657600"/>
            <a:ext cx="46736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670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 to answer yourself to help determine your niche:</a:t>
            </a:r>
          </a:p>
        </p:txBody>
      </p:sp>
      <p:sp>
        <p:nvSpPr>
          <p:cNvPr id="3" name="Content Placeholder 2"/>
          <p:cNvSpPr>
            <a:spLocks noGrp="1"/>
          </p:cNvSpPr>
          <p:nvPr>
            <p:ph idx="1"/>
          </p:nvPr>
        </p:nvSpPr>
        <p:spPr/>
        <p:txBody>
          <a:bodyPr/>
          <a:lstStyle/>
          <a:p>
            <a:pPr fontAlgn="base"/>
            <a:r>
              <a:rPr lang="en-US" dirty="0"/>
              <a:t>What event services will you offer?</a:t>
            </a:r>
          </a:p>
          <a:p>
            <a:pPr fontAlgn="base"/>
            <a:r>
              <a:rPr lang="en-US" dirty="0"/>
              <a:t>Who do you like working with?</a:t>
            </a:r>
          </a:p>
          <a:p>
            <a:pPr fontAlgn="base"/>
            <a:r>
              <a:rPr lang="en-US" dirty="0"/>
              <a:t>What type of budgets </a:t>
            </a:r>
            <a:r>
              <a:rPr lang="en-US" dirty="0" smtClean="0"/>
              <a:t>do you have?</a:t>
            </a:r>
            <a:endParaRPr lang="en-US" dirty="0"/>
          </a:p>
          <a:p>
            <a:pPr fontAlgn="base"/>
            <a:r>
              <a:rPr lang="en-US" dirty="0" smtClean="0"/>
              <a:t>Venue</a:t>
            </a:r>
          </a:p>
          <a:p>
            <a:pPr fontAlgn="base"/>
            <a:r>
              <a:rPr lang="en-US" dirty="0" smtClean="0"/>
              <a:t>Catering</a:t>
            </a:r>
          </a:p>
          <a:p>
            <a:pPr fontAlgn="base"/>
            <a:r>
              <a:rPr lang="en-US" dirty="0" smtClean="0"/>
              <a:t>Silent Auction</a:t>
            </a:r>
            <a:endParaRPr lang="en-US" dirty="0"/>
          </a:p>
          <a:p>
            <a:endParaRPr lang="en-US" dirty="0"/>
          </a:p>
        </p:txBody>
      </p:sp>
    </p:spTree>
    <p:extLst>
      <p:ext uri="{BB962C8B-B14F-4D97-AF65-F5344CB8AC3E}">
        <p14:creationId xmlns:p14="http://schemas.microsoft.com/office/powerpoint/2010/main" val="4115075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TotalTime>
  <Words>560</Words>
  <Application>Microsoft Office PowerPoint</Application>
  <PresentationFormat>On-screen Show (4:3)</PresentationFormat>
  <Paragraphs>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Adjacency</vt:lpstr>
      <vt:lpstr>Event PLANNING 101</vt:lpstr>
      <vt:lpstr>PowerPoint Presentation</vt:lpstr>
      <vt:lpstr>Event Planning 101</vt:lpstr>
      <vt:lpstr>PowerPoint Presentation</vt:lpstr>
      <vt:lpstr> Are there other titles with similar responsibilities? </vt:lpstr>
      <vt:lpstr> What do I need to get ahead in this position? </vt:lpstr>
      <vt:lpstr>10 Steps to Get Started </vt:lpstr>
      <vt:lpstr>PowerPoint Presentation</vt:lpstr>
      <vt:lpstr>Questions to answer yourself to help determine your niche:</vt:lpstr>
      <vt:lpstr>Step 3 – It’s not what you know, but who you know.</vt:lpstr>
      <vt:lpstr>Step 4 – Create an event portfolio</vt:lpstr>
      <vt:lpstr>Step 5 – Take an event course.</vt:lpstr>
      <vt:lpstr>Step 6 – Create a plan</vt:lpstr>
      <vt:lpstr>Step 7 – Media </vt:lpstr>
      <vt:lpstr>Step 8 – Start a budget</vt:lpstr>
      <vt:lpstr>Step 9 – Marketing</vt:lpstr>
      <vt:lpstr>Step 10 – Develop your network</vt:lpstr>
      <vt:lpstr>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PLANNING 101</dc:title>
  <dc:creator>Emily Weeks</dc:creator>
  <cp:lastModifiedBy>Emily Weeks</cp:lastModifiedBy>
  <cp:revision>4</cp:revision>
  <dcterms:created xsi:type="dcterms:W3CDTF">2019-08-12T20:27:22Z</dcterms:created>
  <dcterms:modified xsi:type="dcterms:W3CDTF">2019-08-12T21:02:44Z</dcterms:modified>
</cp:coreProperties>
</file>